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89" r:id="rId5"/>
    <p:sldId id="295" r:id="rId6"/>
    <p:sldId id="296" r:id="rId7"/>
    <p:sldId id="291" r:id="rId8"/>
    <p:sldId id="290" r:id="rId9"/>
    <p:sldId id="28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94" r:id="rId31"/>
    <p:sldId id="293" r:id="rId32"/>
    <p:sldId id="279" r:id="rId33"/>
    <p:sldId id="280" r:id="rId34"/>
    <p:sldId id="281" r:id="rId35"/>
    <p:sldId id="282" r:id="rId36"/>
    <p:sldId id="292" r:id="rId37"/>
    <p:sldId id="297" r:id="rId38"/>
    <p:sldId id="283" r:id="rId39"/>
    <p:sldId id="284" r:id="rId40"/>
    <p:sldId id="285" r:id="rId41"/>
    <p:sldId id="286" r:id="rId42"/>
    <p:sldId id="302" r:id="rId43"/>
    <p:sldId id="303" r:id="rId44"/>
    <p:sldId id="301" r:id="rId45"/>
    <p:sldId id="298"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15" d="100"/>
          <a:sy n="115" d="100"/>
        </p:scale>
        <p:origin x="-8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7DF6D-A54A-4497-A8BD-3C6425D9F06F}" type="datetimeFigureOut">
              <a:rPr lang="en-US" smtClean="0"/>
              <a:pPr/>
              <a:t>4/22/2016</a:t>
            </a:fld>
            <a:endParaRPr lang="en-US"/>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42E6E-4265-4751-9809-73875D2D1429}" type="slidenum">
              <a:rPr lang="en-US" smtClean="0"/>
              <a:pPr/>
              <a:t>‹#›</a:t>
            </a:fld>
            <a:endParaRPr lang="en-US"/>
          </a:p>
        </p:txBody>
      </p:sp>
    </p:spTree>
    <p:extLst>
      <p:ext uri="{BB962C8B-B14F-4D97-AF65-F5344CB8AC3E}">
        <p14:creationId xmlns:p14="http://schemas.microsoft.com/office/powerpoint/2010/main" val="419179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en-US" dirty="0"/>
          </a:p>
        </p:txBody>
      </p:sp>
      <p:sp>
        <p:nvSpPr>
          <p:cNvPr id="4" name="Slaida numura vietturis 3"/>
          <p:cNvSpPr>
            <a:spLocks noGrp="1"/>
          </p:cNvSpPr>
          <p:nvPr>
            <p:ph type="sldNum" sz="quarter" idx="10"/>
          </p:nvPr>
        </p:nvSpPr>
        <p:spPr/>
        <p:txBody>
          <a:bodyPr/>
          <a:lstStyle/>
          <a:p>
            <a:fld id="{DB842E6E-4265-4751-9809-73875D2D142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en-US"/>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Noklikšķiniet, lai rediģētu šablona apakšvirsraksta stilu</a:t>
            </a:r>
            <a:endParaRPr lang="en-US"/>
          </a:p>
        </p:txBody>
      </p:sp>
      <p:sp>
        <p:nvSpPr>
          <p:cNvPr id="4" name="Datuma vietturis 3"/>
          <p:cNvSpPr>
            <a:spLocks noGrp="1"/>
          </p:cNvSpPr>
          <p:nvPr>
            <p:ph type="dt" sz="half" idx="10"/>
          </p:nvPr>
        </p:nvSpPr>
        <p:spPr/>
        <p:txBody>
          <a:bodyPr/>
          <a:lstStyle/>
          <a:p>
            <a:fld id="{515094FC-11DE-49EA-A5F2-AD2733425C28}" type="datetimeFigureOut">
              <a:rPr lang="en-US" smtClean="0"/>
              <a:pPr/>
              <a:t>4/22/2016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10"/>
          </p:nvPr>
        </p:nvSpPr>
        <p:spPr/>
        <p:txBody>
          <a:bodyPr/>
          <a:lstStyle/>
          <a:p>
            <a:fld id="{515094FC-11DE-49EA-A5F2-AD2733425C28}" type="datetimeFigureOut">
              <a:rPr lang="en-US" smtClean="0"/>
              <a:pPr/>
              <a:t>4/22/2016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en-US"/>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10"/>
          </p:nvPr>
        </p:nvSpPr>
        <p:spPr/>
        <p:txBody>
          <a:bodyPr/>
          <a:lstStyle/>
          <a:p>
            <a:fld id="{515094FC-11DE-49EA-A5F2-AD2733425C28}" type="datetimeFigureOut">
              <a:rPr lang="en-US" smtClean="0"/>
              <a:pPr/>
              <a:t>4/22/2016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Satura vietturis 2"/>
          <p:cNvSpPr>
            <a:spLocks noGrp="1"/>
          </p:cNvSpPr>
          <p:nvPr>
            <p:ph idx="1"/>
          </p:nvPr>
        </p:nvSpPr>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10"/>
          </p:nvPr>
        </p:nvSpPr>
        <p:spPr/>
        <p:txBody>
          <a:bodyPr/>
          <a:lstStyle/>
          <a:p>
            <a:fld id="{515094FC-11DE-49EA-A5F2-AD2733425C28}" type="datetimeFigureOut">
              <a:rPr lang="en-US" smtClean="0"/>
              <a:pPr/>
              <a:t>4/22/2016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en-US"/>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Noklikšķiniet, lai rediģētu šablona teksta stilus</a:t>
            </a:r>
          </a:p>
        </p:txBody>
      </p:sp>
      <p:sp>
        <p:nvSpPr>
          <p:cNvPr id="4" name="Datuma vietturis 3"/>
          <p:cNvSpPr>
            <a:spLocks noGrp="1"/>
          </p:cNvSpPr>
          <p:nvPr>
            <p:ph type="dt" sz="half" idx="10"/>
          </p:nvPr>
        </p:nvSpPr>
        <p:spPr/>
        <p:txBody>
          <a:bodyPr/>
          <a:lstStyle/>
          <a:p>
            <a:fld id="{515094FC-11DE-49EA-A5F2-AD2733425C28}" type="datetimeFigureOut">
              <a:rPr lang="en-US" smtClean="0"/>
              <a:pPr/>
              <a:t>4/22/2016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Datuma vietturis 4"/>
          <p:cNvSpPr>
            <a:spLocks noGrp="1"/>
          </p:cNvSpPr>
          <p:nvPr>
            <p:ph type="dt" sz="half" idx="10"/>
          </p:nvPr>
        </p:nvSpPr>
        <p:spPr/>
        <p:txBody>
          <a:bodyPr/>
          <a:lstStyle/>
          <a:p>
            <a:fld id="{515094FC-11DE-49EA-A5F2-AD2733425C28}" type="datetimeFigureOut">
              <a:rPr lang="en-US" smtClean="0"/>
              <a:pPr/>
              <a:t>4/22/2016</a:t>
            </a:fld>
            <a:endParaRPr lang="en-US"/>
          </a:p>
        </p:txBody>
      </p:sp>
      <p:sp>
        <p:nvSpPr>
          <p:cNvPr id="6" name="Kājenes vietturis 5"/>
          <p:cNvSpPr>
            <a:spLocks noGrp="1"/>
          </p:cNvSpPr>
          <p:nvPr>
            <p:ph type="ftr" sz="quarter" idx="11"/>
          </p:nvPr>
        </p:nvSpPr>
        <p:spPr/>
        <p:txBody>
          <a:bodyPr/>
          <a:lstStyle/>
          <a:p>
            <a:endParaRPr lang="en-US"/>
          </a:p>
        </p:txBody>
      </p:sp>
      <p:sp>
        <p:nvSpPr>
          <p:cNvPr id="7" name="Slaida numura vietturis 6"/>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en-US"/>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7" name="Datuma vietturis 6"/>
          <p:cNvSpPr>
            <a:spLocks noGrp="1"/>
          </p:cNvSpPr>
          <p:nvPr>
            <p:ph type="dt" sz="half" idx="10"/>
          </p:nvPr>
        </p:nvSpPr>
        <p:spPr/>
        <p:txBody>
          <a:bodyPr/>
          <a:lstStyle/>
          <a:p>
            <a:fld id="{515094FC-11DE-49EA-A5F2-AD2733425C28}" type="datetimeFigureOut">
              <a:rPr lang="en-US" smtClean="0"/>
              <a:pPr/>
              <a:t>4/22/2016</a:t>
            </a:fld>
            <a:endParaRPr lang="en-US"/>
          </a:p>
        </p:txBody>
      </p:sp>
      <p:sp>
        <p:nvSpPr>
          <p:cNvPr id="8" name="Kājenes vietturis 7"/>
          <p:cNvSpPr>
            <a:spLocks noGrp="1"/>
          </p:cNvSpPr>
          <p:nvPr>
            <p:ph type="ftr" sz="quarter" idx="11"/>
          </p:nvPr>
        </p:nvSpPr>
        <p:spPr/>
        <p:txBody>
          <a:bodyPr/>
          <a:lstStyle/>
          <a:p>
            <a:endParaRPr lang="en-US"/>
          </a:p>
        </p:txBody>
      </p:sp>
      <p:sp>
        <p:nvSpPr>
          <p:cNvPr id="9" name="Slaida numura vietturis 8"/>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Datuma vietturis 2"/>
          <p:cNvSpPr>
            <a:spLocks noGrp="1"/>
          </p:cNvSpPr>
          <p:nvPr>
            <p:ph type="dt" sz="half" idx="10"/>
          </p:nvPr>
        </p:nvSpPr>
        <p:spPr/>
        <p:txBody>
          <a:bodyPr/>
          <a:lstStyle/>
          <a:p>
            <a:fld id="{515094FC-11DE-49EA-A5F2-AD2733425C28}" type="datetimeFigureOut">
              <a:rPr lang="en-US" smtClean="0"/>
              <a:pPr/>
              <a:t>4/22/2016</a:t>
            </a:fld>
            <a:endParaRPr lang="en-US"/>
          </a:p>
        </p:txBody>
      </p:sp>
      <p:sp>
        <p:nvSpPr>
          <p:cNvPr id="4" name="Kājenes vietturis 3"/>
          <p:cNvSpPr>
            <a:spLocks noGrp="1"/>
          </p:cNvSpPr>
          <p:nvPr>
            <p:ph type="ftr" sz="quarter" idx="11"/>
          </p:nvPr>
        </p:nvSpPr>
        <p:spPr/>
        <p:txBody>
          <a:bodyPr/>
          <a:lstStyle/>
          <a:p>
            <a:endParaRPr lang="en-US"/>
          </a:p>
        </p:txBody>
      </p:sp>
      <p:sp>
        <p:nvSpPr>
          <p:cNvPr id="5" name="Slaida numura vietturis 4"/>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515094FC-11DE-49EA-A5F2-AD2733425C28}" type="datetimeFigureOut">
              <a:rPr lang="en-US" smtClean="0"/>
              <a:pPr/>
              <a:t>4/22/2016</a:t>
            </a:fld>
            <a:endParaRPr lang="en-US"/>
          </a:p>
        </p:txBody>
      </p:sp>
      <p:sp>
        <p:nvSpPr>
          <p:cNvPr id="3" name="Kājenes vietturis 2"/>
          <p:cNvSpPr>
            <a:spLocks noGrp="1"/>
          </p:cNvSpPr>
          <p:nvPr>
            <p:ph type="ftr" sz="quarter" idx="11"/>
          </p:nvPr>
        </p:nvSpPr>
        <p:spPr/>
        <p:txBody>
          <a:bodyPr/>
          <a:lstStyle/>
          <a:p>
            <a:endParaRPr lang="en-US"/>
          </a:p>
        </p:txBody>
      </p:sp>
      <p:sp>
        <p:nvSpPr>
          <p:cNvPr id="4" name="Slaida numura vietturis 3"/>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en-US"/>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Datuma vietturis 4"/>
          <p:cNvSpPr>
            <a:spLocks noGrp="1"/>
          </p:cNvSpPr>
          <p:nvPr>
            <p:ph type="dt" sz="half" idx="10"/>
          </p:nvPr>
        </p:nvSpPr>
        <p:spPr/>
        <p:txBody>
          <a:bodyPr/>
          <a:lstStyle/>
          <a:p>
            <a:fld id="{515094FC-11DE-49EA-A5F2-AD2733425C28}" type="datetimeFigureOut">
              <a:rPr lang="en-US" smtClean="0"/>
              <a:pPr/>
              <a:t>4/22/2016</a:t>
            </a:fld>
            <a:endParaRPr lang="en-US"/>
          </a:p>
        </p:txBody>
      </p:sp>
      <p:sp>
        <p:nvSpPr>
          <p:cNvPr id="6" name="Kājenes vietturis 5"/>
          <p:cNvSpPr>
            <a:spLocks noGrp="1"/>
          </p:cNvSpPr>
          <p:nvPr>
            <p:ph type="ftr" sz="quarter" idx="11"/>
          </p:nvPr>
        </p:nvSpPr>
        <p:spPr/>
        <p:txBody>
          <a:bodyPr/>
          <a:lstStyle/>
          <a:p>
            <a:endParaRPr lang="en-US"/>
          </a:p>
        </p:txBody>
      </p:sp>
      <p:sp>
        <p:nvSpPr>
          <p:cNvPr id="7" name="Slaida numura vietturis 6"/>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en-US"/>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Datuma vietturis 4"/>
          <p:cNvSpPr>
            <a:spLocks noGrp="1"/>
          </p:cNvSpPr>
          <p:nvPr>
            <p:ph type="dt" sz="half" idx="10"/>
          </p:nvPr>
        </p:nvSpPr>
        <p:spPr/>
        <p:txBody>
          <a:bodyPr/>
          <a:lstStyle/>
          <a:p>
            <a:fld id="{515094FC-11DE-49EA-A5F2-AD2733425C28}" type="datetimeFigureOut">
              <a:rPr lang="en-US" smtClean="0"/>
              <a:pPr/>
              <a:t>4/22/2016</a:t>
            </a:fld>
            <a:endParaRPr lang="en-US"/>
          </a:p>
        </p:txBody>
      </p:sp>
      <p:sp>
        <p:nvSpPr>
          <p:cNvPr id="6" name="Kājenes vietturis 5"/>
          <p:cNvSpPr>
            <a:spLocks noGrp="1"/>
          </p:cNvSpPr>
          <p:nvPr>
            <p:ph type="ftr" sz="quarter" idx="11"/>
          </p:nvPr>
        </p:nvSpPr>
        <p:spPr/>
        <p:txBody>
          <a:bodyPr/>
          <a:lstStyle/>
          <a:p>
            <a:endParaRPr lang="en-US"/>
          </a:p>
        </p:txBody>
      </p:sp>
      <p:sp>
        <p:nvSpPr>
          <p:cNvPr id="7" name="Slaida numura vietturis 6"/>
          <p:cNvSpPr>
            <a:spLocks noGrp="1"/>
          </p:cNvSpPr>
          <p:nvPr>
            <p:ph type="sldNum" sz="quarter" idx="12"/>
          </p:nvPr>
        </p:nvSpPr>
        <p:spPr/>
        <p:txBody>
          <a:bodyPr/>
          <a:lstStyle/>
          <a:p>
            <a:fld id="{463FC32A-BF3E-4F57-A486-E08CDBBFC9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en-US"/>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94FC-11DE-49EA-A5F2-AD2733425C28}" type="datetimeFigureOut">
              <a:rPr lang="en-US" smtClean="0"/>
              <a:pPr/>
              <a:t>4/22/2016</a:t>
            </a:fld>
            <a:endParaRPr lang="en-US"/>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C32A-BF3E-4F57-A486-E08CDBBFC9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akšvirsraksts 2"/>
          <p:cNvSpPr>
            <a:spLocks noGrp="1"/>
          </p:cNvSpPr>
          <p:nvPr>
            <p:ph type="subTitle" idx="1"/>
          </p:nvPr>
        </p:nvSpPr>
        <p:spPr/>
        <p:txBody>
          <a:bodyPr/>
          <a:lstStyle/>
          <a:p>
            <a:endParaRPr lang="lv-LV" dirty="0" smtClean="0"/>
          </a:p>
          <a:p>
            <a:r>
              <a:rPr lang="lv-LV" dirty="0" smtClean="0">
                <a:solidFill>
                  <a:schemeClr val="tx1">
                    <a:lumMod val="95000"/>
                    <a:lumOff val="5000"/>
                  </a:schemeClr>
                </a:solidFill>
                <a:effectLst>
                  <a:outerShdw blurRad="38100" dist="38100" dir="2700000" algn="tl">
                    <a:srgbClr val="000000">
                      <a:alpha val="43137"/>
                    </a:srgbClr>
                  </a:outerShdw>
                </a:effectLst>
              </a:rPr>
              <a:t>PROJEKTĀ  </a:t>
            </a:r>
            <a:r>
              <a:rPr lang="lv-LV" b="1" i="1" dirty="0" smtClean="0">
                <a:solidFill>
                  <a:schemeClr val="tx1">
                    <a:lumMod val="95000"/>
                    <a:lumOff val="5000"/>
                  </a:schemeClr>
                </a:solidFill>
                <a:effectLst>
                  <a:outerShdw blurRad="38100" dist="38100" dir="2700000" algn="tl">
                    <a:srgbClr val="000000">
                      <a:alpha val="43137"/>
                    </a:srgbClr>
                  </a:outerShdw>
                </a:effectLst>
              </a:rPr>
              <a:t>LABDARĪBAS</a:t>
            </a:r>
            <a:r>
              <a:rPr lang="lv-LV" i="1" dirty="0" smtClean="0">
                <a:solidFill>
                  <a:schemeClr val="tx1">
                    <a:lumMod val="95000"/>
                    <a:lumOff val="5000"/>
                  </a:schemeClr>
                </a:solidFill>
                <a:effectLst>
                  <a:outerShdw blurRad="38100" dist="38100" dir="2700000" algn="tl">
                    <a:srgbClr val="000000">
                      <a:alpha val="43137"/>
                    </a:srgbClr>
                  </a:outerShdw>
                </a:effectLst>
              </a:rPr>
              <a:t>  </a:t>
            </a:r>
            <a:r>
              <a:rPr lang="lv-LV" b="1" i="1" dirty="0" smtClean="0">
                <a:solidFill>
                  <a:schemeClr val="tx1">
                    <a:lumMod val="95000"/>
                    <a:lumOff val="5000"/>
                  </a:schemeClr>
                </a:solidFill>
                <a:effectLst>
                  <a:outerShdw blurRad="38100" dist="38100" dir="2700000" algn="tl">
                    <a:srgbClr val="000000">
                      <a:alpha val="43137"/>
                    </a:srgbClr>
                  </a:outerShdw>
                </a:effectLst>
              </a:rPr>
              <a:t>SKOLA</a:t>
            </a:r>
            <a:r>
              <a:rPr lang="lv-LV" i="1" dirty="0" smtClean="0">
                <a:solidFill>
                  <a:schemeClr val="tx1">
                    <a:lumMod val="95000"/>
                    <a:lumOff val="5000"/>
                  </a:schemeClr>
                </a:solidFill>
                <a:effectLst>
                  <a:outerShdw blurRad="38100" dist="38100" dir="2700000" algn="tl">
                    <a:srgbClr val="000000">
                      <a:alpha val="43137"/>
                    </a:srgbClr>
                  </a:outerShdw>
                </a:effectLst>
              </a:rPr>
              <a:t> </a:t>
            </a:r>
          </a:p>
          <a:p>
            <a:r>
              <a:rPr lang="lv-LV" i="1" dirty="0" smtClean="0">
                <a:solidFill>
                  <a:schemeClr val="tx1">
                    <a:lumMod val="95000"/>
                    <a:lumOff val="5000"/>
                  </a:schemeClr>
                </a:solidFill>
                <a:effectLst>
                  <a:outerShdw blurRad="38100" dist="38100" dir="2700000" algn="tl">
                    <a:srgbClr val="000000">
                      <a:alpha val="43137"/>
                    </a:srgbClr>
                  </a:outerShdw>
                </a:effectLst>
              </a:rPr>
              <a:t>2016 </a:t>
            </a:r>
            <a:endParaRPr lang="en-US" dirty="0">
              <a:solidFill>
                <a:schemeClr val="tx1">
                  <a:lumMod val="95000"/>
                  <a:lumOff val="5000"/>
                </a:schemeClr>
              </a:solidFill>
              <a:effectLst>
                <a:outerShdw blurRad="38100" dist="38100" dir="2700000" algn="tl">
                  <a:srgbClr val="000000">
                    <a:alpha val="43137"/>
                  </a:srgbClr>
                </a:outerShdw>
              </a:effectLst>
            </a:endParaRPr>
          </a:p>
        </p:txBody>
      </p:sp>
      <p:pic>
        <p:nvPicPr>
          <p:cNvPr id="1026" name="Picture 2" descr="http://www.staicelesnovads.lv/2007_2012/vidusskola/skolas_karogs.jpg"/>
          <p:cNvPicPr>
            <a:picLocks noChangeAspect="1" noChangeArrowheads="1"/>
          </p:cNvPicPr>
          <p:nvPr/>
        </p:nvPicPr>
        <p:blipFill>
          <a:blip r:embed="rId3" cstate="print"/>
          <a:srcRect/>
          <a:stretch>
            <a:fillRect/>
          </a:stretch>
        </p:blipFill>
        <p:spPr bwMode="auto">
          <a:xfrm>
            <a:off x="1785918" y="214290"/>
            <a:ext cx="5715000" cy="34861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Apkārtnes sakopšana pie Staiceles baznīcas</a:t>
            </a:r>
            <a:endParaRPr lang="en-US" dirty="0"/>
          </a:p>
        </p:txBody>
      </p:sp>
      <p:sp>
        <p:nvSpPr>
          <p:cNvPr id="3" name="Satura vietturis 2"/>
          <p:cNvSpPr>
            <a:spLocks noGrp="1"/>
          </p:cNvSpPr>
          <p:nvPr>
            <p:ph idx="1"/>
          </p:nvPr>
        </p:nvSpPr>
        <p:spPr/>
        <p:txBody>
          <a:bodyPr/>
          <a:lstStyle/>
          <a:p>
            <a:pPr algn="just"/>
            <a:r>
              <a:rPr lang="lv-LV" dirty="0" smtClean="0"/>
              <a:t>Talkā pie baznīcas piedalījās </a:t>
            </a:r>
            <a:r>
              <a:rPr lang="lv-LV" dirty="0"/>
              <a:t>1</a:t>
            </a:r>
            <a:r>
              <a:rPr lang="lv-LV" dirty="0" smtClean="0"/>
              <a:t>., 2., 3. (</a:t>
            </a:r>
            <a:r>
              <a:rPr lang="lv-LV" dirty="0" err="1" smtClean="0"/>
              <a:t>audzin</a:t>
            </a:r>
            <a:r>
              <a:rPr lang="lv-LV" dirty="0" smtClean="0"/>
              <a:t>. D. Priekule, B. Eglīte, I. Neimane) un </a:t>
            </a:r>
            <a:r>
              <a:rPr lang="lv-LV" dirty="0"/>
              <a:t>6</a:t>
            </a:r>
            <a:r>
              <a:rPr lang="lv-LV" dirty="0" smtClean="0"/>
              <a:t>. klase</a:t>
            </a:r>
            <a:r>
              <a:rPr lang="lv-LV" dirty="0"/>
              <a:t>. </a:t>
            </a:r>
            <a:r>
              <a:rPr lang="lv-LV" dirty="0" smtClean="0"/>
              <a:t>Sakopšana </a:t>
            </a:r>
            <a:r>
              <a:rPr lang="lv-LV" dirty="0"/>
              <a:t>ritēja </a:t>
            </a:r>
            <a:r>
              <a:rPr lang="lv-LV" dirty="0" smtClean="0"/>
              <a:t>raiti: tika </a:t>
            </a:r>
            <a:r>
              <a:rPr lang="lv-LV" dirty="0"/>
              <a:t>salasīti nolūzušie </a:t>
            </a:r>
            <a:r>
              <a:rPr lang="lv-LV" dirty="0" smtClean="0"/>
              <a:t>zari, </a:t>
            </a:r>
            <a:r>
              <a:rPr lang="lv-LV" dirty="0"/>
              <a:t>pagalmā sagrābtas nobirušās lapas. Draudzes pārstāvji bija pateicīgi par paveikto un visus cienāja ar gardām </a:t>
            </a:r>
            <a:r>
              <a:rPr lang="lv-LV" dirty="0" smtClean="0"/>
              <a:t>maizītēm </a:t>
            </a:r>
            <a:r>
              <a:rPr lang="lv-LV" dirty="0"/>
              <a:t>un kvasu. Bērnu sejas rotāja smaids pēc čakli padarītā darba.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Apkārtnes sakopšana pie Staiceles baznīcas</a:t>
            </a:r>
            <a:endParaRPr lang="en-US" dirty="0"/>
          </a:p>
        </p:txBody>
      </p:sp>
      <p:pic>
        <p:nvPicPr>
          <p:cNvPr id="5" name="Content Placeholder 4" descr="Untitled 7.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Apkārtnes sakopšana pie Staiceles baznīcas</a:t>
            </a:r>
            <a:endParaRPr lang="en-US" dirty="0"/>
          </a:p>
        </p:txBody>
      </p:sp>
      <p:pic>
        <p:nvPicPr>
          <p:cNvPr id="5122" name="Picture 2" descr="C:\Users\User\Downloads\IMG_20160413_13253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Apkārtnes sakopšana pie Staiceles baznīcas</a:t>
            </a:r>
            <a:endParaRPr lang="en-US" dirty="0"/>
          </a:p>
        </p:txBody>
      </p:sp>
      <p:pic>
        <p:nvPicPr>
          <p:cNvPr id="5" name="Content Placeholder 4" descr="Untitled 8.jpg"/>
          <p:cNvPicPr>
            <a:picLocks noGrp="1" noChangeAspect="1"/>
          </p:cNvPicPr>
          <p:nvPr>
            <p:ph idx="1"/>
          </p:nvPr>
        </p:nvPicPr>
        <p:blipFill>
          <a:blip r:embed="rId2"/>
          <a:stretch>
            <a:fillRect/>
          </a:stretch>
        </p:blipFill>
        <p:spPr>
          <a:xfrm>
            <a:off x="2873578" y="1600200"/>
            <a:ext cx="3396844"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Bijušo skolas pedagogu un darbinieku piemiņai</a:t>
            </a:r>
            <a:endParaRPr lang="en-US" dirty="0"/>
          </a:p>
        </p:txBody>
      </p:sp>
      <p:sp>
        <p:nvSpPr>
          <p:cNvPr id="3" name="Satura vietturis 2"/>
          <p:cNvSpPr>
            <a:spLocks noGrp="1"/>
          </p:cNvSpPr>
          <p:nvPr>
            <p:ph idx="1"/>
          </p:nvPr>
        </p:nvSpPr>
        <p:spPr/>
        <p:txBody>
          <a:bodyPr>
            <a:normAutofit fontScale="92500" lnSpcReduction="10000"/>
          </a:bodyPr>
          <a:lstStyle/>
          <a:p>
            <a:pPr algn="just">
              <a:buNone/>
            </a:pPr>
            <a:r>
              <a:rPr lang="lv-LV" dirty="0" smtClean="0"/>
              <a:t>   Labdarības </a:t>
            </a:r>
            <a:r>
              <a:rPr lang="lv-LV" dirty="0"/>
              <a:t>mēnesī Staiceles vidusskolas 10. klases kolektīvs </a:t>
            </a:r>
            <a:r>
              <a:rPr lang="lv-LV" dirty="0" smtClean="0"/>
              <a:t>ar audzinātāju Aldu Grāveri nolēma </a:t>
            </a:r>
            <a:r>
              <a:rPr lang="lv-LV" dirty="0"/>
              <a:t>sakopt </a:t>
            </a:r>
            <a:r>
              <a:rPr lang="lv-LV" dirty="0" smtClean="0"/>
              <a:t>bijušo mūsu pedagogu </a:t>
            </a:r>
            <a:r>
              <a:rPr lang="lv-LV" dirty="0"/>
              <a:t>un darbinieku atdusas vietas Staiceles kapos. Tās ir 14 kopiņas ar piemiņas plāksnēm, kas atveidotas kā gudrības simbols – atvērtas grāmatas formā. Daļa no tām ir Staiceles mākslas skolas </a:t>
            </a:r>
            <a:r>
              <a:rPr lang="lv-LV" dirty="0" smtClean="0"/>
              <a:t>absolventa </a:t>
            </a:r>
            <a:r>
              <a:rPr lang="lv-LV" dirty="0"/>
              <a:t>Jāņa Marisa </a:t>
            </a:r>
            <a:r>
              <a:rPr lang="lv-LV" dirty="0" err="1"/>
              <a:t>Taulavičus</a:t>
            </a:r>
            <a:r>
              <a:rPr lang="lv-LV" dirty="0"/>
              <a:t> diplomdarbs. Pie katras no grāmatām tika iedegta arī svecīte. </a:t>
            </a:r>
            <a:endParaRPr lang="en-US" dirty="0"/>
          </a:p>
          <a:p>
            <a:pPr algn="just"/>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Bijušo skolas pedagogu un darbinieku piemiņai</a:t>
            </a:r>
            <a:endParaRPr lang="en-US" dirty="0"/>
          </a:p>
        </p:txBody>
      </p:sp>
      <p:pic>
        <p:nvPicPr>
          <p:cNvPr id="5" name="Content Placeholder 4" descr="Untitled 9.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Bijušo skolas pedagogu un darbinieku piemiņai</a:t>
            </a:r>
            <a:endParaRPr lang="en-US" dirty="0"/>
          </a:p>
        </p:txBody>
      </p:sp>
      <p:pic>
        <p:nvPicPr>
          <p:cNvPr id="5" name="Content Placeholder 4" descr="Untitled 10.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Bijušo skolas pedagogu un darbinieku piemiņai</a:t>
            </a:r>
            <a:endParaRPr lang="en-US" dirty="0"/>
          </a:p>
        </p:txBody>
      </p:sp>
      <p:pic>
        <p:nvPicPr>
          <p:cNvPr id="5" name="Content Placeholder 4" descr="Untitled 11.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Bijušo skolas pedagogu un darbinieku piemiņai</a:t>
            </a:r>
            <a:endParaRPr lang="en-US" dirty="0"/>
          </a:p>
        </p:txBody>
      </p:sp>
      <p:pic>
        <p:nvPicPr>
          <p:cNvPr id="5" name="Content Placeholder 4" descr="Untitled 12.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Bijušo skolas pedagogu un darbinieku piemiņai</a:t>
            </a:r>
            <a:endParaRPr lang="en-US" dirty="0"/>
          </a:p>
        </p:txBody>
      </p:sp>
      <p:pic>
        <p:nvPicPr>
          <p:cNvPr id="5" name="Content Placeholder 4" descr="Untitled 13.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r>
              <a:rPr lang="lv-LV" sz="3200" b="1" i="1" u="sng" dirty="0" smtClean="0"/>
              <a:t/>
            </a:r>
            <a:br>
              <a:rPr lang="lv-LV" sz="3200" b="1" i="1" u="sng" dirty="0" smtClean="0"/>
            </a:br>
            <a:r>
              <a:rPr lang="en-US" sz="3200" b="1" i="1" u="sng" dirty="0" smtClean="0"/>
              <a:t>L A B D A R Ī B A S  </a:t>
            </a:r>
            <a:r>
              <a:rPr lang="lv-LV" sz="3200" b="1" i="1" u="sng" dirty="0" smtClean="0"/>
              <a:t> </a:t>
            </a:r>
            <a:r>
              <a:rPr lang="en-US" sz="3200" b="1" i="1" u="sng" dirty="0" smtClean="0"/>
              <a:t>  M Ē N E S I  S</a:t>
            </a:r>
            <a:r>
              <a:rPr lang="en-US" sz="3200" dirty="0" smtClean="0"/>
              <a:t/>
            </a:r>
            <a:br>
              <a:rPr lang="en-US" sz="3200" dirty="0" smtClean="0"/>
            </a:br>
            <a:r>
              <a:rPr lang="en-US" sz="3200" b="1" dirty="0" smtClean="0"/>
              <a:t>APRĪLIS – 2016</a:t>
            </a:r>
            <a:r>
              <a:rPr lang="en-US" sz="3200" dirty="0" smtClean="0"/>
              <a:t/>
            </a:r>
            <a:br>
              <a:rPr lang="en-US" sz="3200" dirty="0" smtClean="0"/>
            </a:br>
            <a:endParaRPr lang="en-US" sz="3200" dirty="0"/>
          </a:p>
        </p:txBody>
      </p:sp>
      <p:sp>
        <p:nvSpPr>
          <p:cNvPr id="3" name="Satura vietturis 2"/>
          <p:cNvSpPr>
            <a:spLocks noGrp="1"/>
          </p:cNvSpPr>
          <p:nvPr>
            <p:ph idx="1"/>
          </p:nvPr>
        </p:nvSpPr>
        <p:spPr/>
        <p:txBody>
          <a:bodyPr>
            <a:normAutofit/>
          </a:bodyPr>
          <a:lstStyle/>
          <a:p>
            <a:pPr algn="ctr">
              <a:buNone/>
            </a:pPr>
            <a:endParaRPr lang="lv-LV" dirty="0" smtClean="0"/>
          </a:p>
          <a:p>
            <a:pPr algn="ctr">
              <a:buNone/>
            </a:pPr>
            <a:r>
              <a:rPr lang="lv-LV" dirty="0" smtClean="0"/>
              <a:t>Katra </a:t>
            </a:r>
            <a:r>
              <a:rPr lang="lv-LV" dirty="0"/>
              <a:t>klase aprīlī nolēmusi izdarīt kādu labu darbu, ar kuru iepriecināt mūspuses ļaudis.</a:t>
            </a:r>
            <a:endParaRPr lang="lv-LV" b="1" dirty="0" smtClean="0">
              <a:solidFill>
                <a:schemeClr val="tx2">
                  <a:lumMod val="75000"/>
                </a:schemeClr>
              </a:solidFill>
              <a:latin typeface="Belwe Bd TL" pitchFamily="18" charset="0"/>
              <a:cs typeface="Estrangelo Edessa" pitchFamily="66" charset="0"/>
            </a:endParaRPr>
          </a:p>
          <a:p>
            <a:pPr algn="ctr">
              <a:buNone/>
            </a:pPr>
            <a:endParaRPr lang="lv-LV" b="1" dirty="0">
              <a:solidFill>
                <a:schemeClr val="tx2">
                  <a:lumMod val="75000"/>
                </a:schemeClr>
              </a:solidFill>
              <a:latin typeface="Belwe Bd TL" pitchFamily="18" charset="0"/>
              <a:cs typeface="Estrangelo Edessa" pitchFamily="66" charset="0"/>
            </a:endParaRPr>
          </a:p>
          <a:p>
            <a:pPr algn="ctr">
              <a:buNone/>
            </a:pPr>
            <a:r>
              <a:rPr lang="en-US" b="1" dirty="0" smtClean="0">
                <a:solidFill>
                  <a:schemeClr val="tx2">
                    <a:lumMod val="75000"/>
                  </a:schemeClr>
                </a:solidFill>
                <a:latin typeface="Belwe Bd TL" pitchFamily="18" charset="0"/>
                <a:cs typeface="Estrangelo Edessa" pitchFamily="66" charset="0"/>
              </a:rPr>
              <a:t>DOD</a:t>
            </a:r>
            <a:r>
              <a:rPr lang="en-US" b="1" dirty="0">
                <a:solidFill>
                  <a:schemeClr val="tx2">
                    <a:lumMod val="75000"/>
                  </a:schemeClr>
                </a:solidFill>
                <a:latin typeface="Belwe Bd TL" pitchFamily="18" charset="0"/>
                <a:cs typeface="Estrangelo Edessa" pitchFamily="66" charset="0"/>
              </a:rPr>
              <a:t>, DIEVIŅ, OTRAM </a:t>
            </a:r>
            <a:r>
              <a:rPr lang="en-US" b="1" dirty="0" smtClean="0">
                <a:solidFill>
                  <a:schemeClr val="tx2">
                    <a:lumMod val="75000"/>
                  </a:schemeClr>
                </a:solidFill>
                <a:latin typeface="Belwe Bd TL" pitchFamily="18" charset="0"/>
                <a:cs typeface="Estrangelo Edessa" pitchFamily="66" charset="0"/>
              </a:rPr>
              <a:t>DOT,</a:t>
            </a:r>
            <a:endParaRPr lang="lv-LV" dirty="0" smtClean="0">
              <a:solidFill>
                <a:schemeClr val="tx2">
                  <a:lumMod val="75000"/>
                </a:schemeClr>
              </a:solidFill>
              <a:latin typeface="Belwe Bd TL" pitchFamily="18" charset="0"/>
              <a:cs typeface="Estrangelo Edessa" pitchFamily="66" charset="0"/>
            </a:endParaRPr>
          </a:p>
          <a:p>
            <a:pPr algn="ctr">
              <a:buNone/>
            </a:pPr>
            <a:r>
              <a:rPr lang="en-US" b="1" dirty="0" smtClean="0">
                <a:solidFill>
                  <a:schemeClr val="tx2">
                    <a:lumMod val="75000"/>
                  </a:schemeClr>
                </a:solidFill>
                <a:latin typeface="Belwe Bd TL" pitchFamily="18" charset="0"/>
                <a:cs typeface="Estrangelo Edessa" pitchFamily="66" charset="0"/>
              </a:rPr>
              <a:t>NE </a:t>
            </a:r>
            <a:r>
              <a:rPr lang="en-US" b="1" dirty="0">
                <a:solidFill>
                  <a:schemeClr val="tx2">
                    <a:lumMod val="75000"/>
                  </a:schemeClr>
                </a:solidFill>
                <a:latin typeface="Belwe Bd TL" pitchFamily="18" charset="0"/>
                <a:cs typeface="Estrangelo Edessa" pitchFamily="66" charset="0"/>
              </a:rPr>
              <a:t>NO OTRA MĪĻI </a:t>
            </a:r>
            <a:r>
              <a:rPr lang="en-US" b="1" dirty="0" smtClean="0">
                <a:solidFill>
                  <a:schemeClr val="tx2">
                    <a:lumMod val="75000"/>
                  </a:schemeClr>
                </a:solidFill>
                <a:latin typeface="Belwe Bd TL" pitchFamily="18" charset="0"/>
                <a:cs typeface="Estrangelo Edessa" pitchFamily="66" charset="0"/>
              </a:rPr>
              <a:t>LŪGT…</a:t>
            </a:r>
            <a:endParaRPr lang="en-US" dirty="0">
              <a:solidFill>
                <a:schemeClr val="tx2">
                  <a:lumMod val="75000"/>
                </a:schemeClr>
              </a:solidFill>
              <a:latin typeface="Belwe Bd TL" pitchFamily="18" charset="0"/>
              <a:cs typeface="Estrangelo Edessa" pitchFamily="66" charset="0"/>
            </a:endParaRPr>
          </a:p>
          <a:p>
            <a:pPr algn="ct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Labie darbi pie represēto piemiņas akmens Staicelē</a:t>
            </a:r>
            <a:endParaRPr lang="en-US" dirty="0"/>
          </a:p>
        </p:txBody>
      </p:sp>
      <p:sp>
        <p:nvSpPr>
          <p:cNvPr id="3" name="Satura vietturis 2"/>
          <p:cNvSpPr>
            <a:spLocks noGrp="1"/>
          </p:cNvSpPr>
          <p:nvPr>
            <p:ph idx="1"/>
          </p:nvPr>
        </p:nvSpPr>
        <p:spPr/>
        <p:txBody>
          <a:bodyPr>
            <a:normAutofit fontScale="92500"/>
          </a:bodyPr>
          <a:lstStyle/>
          <a:p>
            <a:pPr algn="just" fontAlgn="base">
              <a:buNone/>
            </a:pPr>
            <a:r>
              <a:rPr lang="lv-LV" dirty="0" smtClean="0"/>
              <a:t>         8</a:t>
            </a:r>
            <a:r>
              <a:rPr lang="lv-LV" dirty="0"/>
              <a:t>. un 12. </a:t>
            </a:r>
            <a:r>
              <a:rPr lang="lv-LV" dirty="0" smtClean="0"/>
              <a:t>klase ar audzinātājām Valentīnu Andrejevu un Vizmu Lūsi </a:t>
            </a:r>
            <a:r>
              <a:rPr lang="lv-LV" dirty="0"/>
              <a:t>labdarības </a:t>
            </a:r>
            <a:r>
              <a:rPr lang="lv-LV" dirty="0" smtClean="0"/>
              <a:t>akcijā iestādīja </a:t>
            </a:r>
            <a:r>
              <a:rPr lang="lv-LV" dirty="0"/>
              <a:t>puķes pie represēto piemiņas akmens. Jaunieši </a:t>
            </a:r>
            <a:r>
              <a:rPr lang="lv-LV" dirty="0" smtClean="0"/>
              <a:t>ļoti čakli </a:t>
            </a:r>
            <a:r>
              <a:rPr lang="lv-LV" dirty="0"/>
              <a:t>pastrādāja. </a:t>
            </a:r>
            <a:r>
              <a:rPr lang="lv-LV" dirty="0" smtClean="0"/>
              <a:t>Cerams, katru </a:t>
            </a:r>
            <a:r>
              <a:rPr lang="lv-LV" dirty="0"/>
              <a:t>pavasari mūsu stādītas puķes priecēs visus, kas atnāks uz piemiņas brīdi 25. martā. </a:t>
            </a:r>
          </a:p>
          <a:p>
            <a:pPr algn="just" fontAlgn="base">
              <a:buNone/>
            </a:pPr>
            <a:r>
              <a:rPr lang="lv-LV" dirty="0"/>
              <a:t>      Paldies muzeja </a:t>
            </a:r>
            <a:r>
              <a:rPr lang="lv-LV" dirty="0" smtClean="0"/>
              <a:t>darbiniecēm </a:t>
            </a:r>
            <a:r>
              <a:rPr lang="lv-LV" dirty="0"/>
              <a:t>par </a:t>
            </a:r>
            <a:r>
              <a:rPr lang="lv-LV" dirty="0" smtClean="0"/>
              <a:t>atbalstu un </a:t>
            </a:r>
            <a:r>
              <a:rPr lang="lv-LV" dirty="0"/>
              <a:t>sk. </a:t>
            </a:r>
            <a:r>
              <a:rPr lang="lv-LV" dirty="0" smtClean="0"/>
              <a:t>Ivetai </a:t>
            </a:r>
            <a:r>
              <a:rPr lang="lv-LV" dirty="0"/>
              <a:t>Apsītei par ideju un puķu stādiem.</a:t>
            </a:r>
          </a:p>
          <a:p>
            <a:pPr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Labie darbi pie represēto piemiņas akmens</a:t>
            </a:r>
            <a:endParaRPr lang="en-US" dirty="0"/>
          </a:p>
        </p:txBody>
      </p:sp>
      <p:pic>
        <p:nvPicPr>
          <p:cNvPr id="5" name="Content Placeholder 4" descr="Untitled 15.jpg"/>
          <p:cNvPicPr>
            <a:picLocks noGrp="1" noChangeAspect="1"/>
          </p:cNvPicPr>
          <p:nvPr>
            <p:ph idx="1"/>
          </p:nvPr>
        </p:nvPicPr>
        <p:blipFill>
          <a:blip r:embed="rId2"/>
          <a:stretch>
            <a:fillRect/>
          </a:stretch>
        </p:blipFill>
        <p:spPr>
          <a:xfrm>
            <a:off x="1255179" y="1600200"/>
            <a:ext cx="6633642"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en-US"/>
          </a:p>
        </p:txBody>
      </p:sp>
      <p:pic>
        <p:nvPicPr>
          <p:cNvPr id="5" name="Content Placeholder 4" descr="Untitled 17.jpg"/>
          <p:cNvPicPr>
            <a:picLocks noGrp="1" noChangeAspect="1"/>
          </p:cNvPicPr>
          <p:nvPr>
            <p:ph idx="1"/>
          </p:nvPr>
        </p:nvPicPr>
        <p:blipFill>
          <a:blip r:embed="rId2"/>
          <a:stretch>
            <a:fillRect/>
          </a:stretch>
        </p:blipFill>
        <p:spPr>
          <a:xfrm>
            <a:off x="500034" y="214290"/>
            <a:ext cx="8072493" cy="635191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en-US"/>
          </a:p>
        </p:txBody>
      </p:sp>
      <p:pic>
        <p:nvPicPr>
          <p:cNvPr id="5" name="Content Placeholder 4" descr="Untitled 18.jpg"/>
          <p:cNvPicPr>
            <a:picLocks noGrp="1" noChangeAspect="1"/>
          </p:cNvPicPr>
          <p:nvPr>
            <p:ph idx="1"/>
          </p:nvPr>
        </p:nvPicPr>
        <p:blipFill>
          <a:blip r:embed="rId2"/>
          <a:stretch>
            <a:fillRect/>
          </a:stretch>
        </p:blipFill>
        <p:spPr>
          <a:xfrm>
            <a:off x="185253" y="171662"/>
            <a:ext cx="8530151" cy="640061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en-US"/>
          </a:p>
        </p:txBody>
      </p:sp>
      <p:pic>
        <p:nvPicPr>
          <p:cNvPr id="5" name="Content Placeholder 4" descr="Untitled 19.jpg"/>
          <p:cNvPicPr>
            <a:picLocks noGrp="1" noChangeAspect="1"/>
          </p:cNvPicPr>
          <p:nvPr>
            <p:ph idx="1"/>
          </p:nvPr>
        </p:nvPicPr>
        <p:blipFill>
          <a:blip r:embed="rId2"/>
          <a:stretch>
            <a:fillRect/>
          </a:stretch>
        </p:blipFill>
        <p:spPr>
          <a:xfrm>
            <a:off x="494640" y="214290"/>
            <a:ext cx="8220764" cy="6168461"/>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en-US"/>
          </a:p>
        </p:txBody>
      </p:sp>
      <p:pic>
        <p:nvPicPr>
          <p:cNvPr id="5" name="Content Placeholder 4" descr="Untitled 36.jpg"/>
          <p:cNvPicPr>
            <a:picLocks noGrp="1" noChangeAspect="1"/>
          </p:cNvPicPr>
          <p:nvPr>
            <p:ph idx="1"/>
          </p:nvPr>
        </p:nvPicPr>
        <p:blipFill>
          <a:blip r:embed="rId2"/>
          <a:stretch>
            <a:fillRect/>
          </a:stretch>
        </p:blipFill>
        <p:spPr>
          <a:xfrm>
            <a:off x="428596" y="428604"/>
            <a:ext cx="8143932" cy="6107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Par sakoptu, skaistu vidi – 3. klase un audzinātāja Inga Neimane</a:t>
            </a:r>
            <a:endParaRPr lang="en-US" dirty="0"/>
          </a:p>
        </p:txBody>
      </p:sp>
      <p:pic>
        <p:nvPicPr>
          <p:cNvPr id="5" name="Content Placeholder 4" descr="Untitled 20.jpg"/>
          <p:cNvPicPr>
            <a:picLocks noGrp="1" noChangeAspect="1"/>
          </p:cNvPicPr>
          <p:nvPr>
            <p:ph idx="1"/>
          </p:nvPr>
        </p:nvPicPr>
        <p:blipFill>
          <a:blip r:embed="rId2"/>
          <a:stretch>
            <a:fillRect/>
          </a:stretch>
        </p:blipFill>
        <p:spPr>
          <a:xfrm>
            <a:off x="1115810" y="1600200"/>
            <a:ext cx="6912380"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Lūk, sakoptu un skaistu vidi</a:t>
            </a:r>
            <a:endParaRPr lang="en-US" dirty="0"/>
          </a:p>
        </p:txBody>
      </p:sp>
      <p:pic>
        <p:nvPicPr>
          <p:cNvPr id="5" name="Content Placeholder 4" descr="Untitled 21.jpg"/>
          <p:cNvPicPr>
            <a:picLocks noGrp="1" noChangeAspect="1"/>
          </p:cNvPicPr>
          <p:nvPr>
            <p:ph idx="1"/>
          </p:nvPr>
        </p:nvPicPr>
        <p:blipFill>
          <a:blip r:embed="rId2"/>
          <a:stretch>
            <a:fillRect/>
          </a:stretch>
        </p:blipFill>
        <p:spPr>
          <a:xfrm>
            <a:off x="1184644" y="1600200"/>
            <a:ext cx="6774712"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Sporta diena Darba terapijas un rehabilitācijas centrā </a:t>
            </a:r>
            <a:r>
              <a:rPr lang="lv-LV" i="1" dirty="0" smtClean="0"/>
              <a:t>Vīķi</a:t>
            </a:r>
            <a:endParaRPr lang="en-US" dirty="0"/>
          </a:p>
        </p:txBody>
      </p:sp>
      <p:sp>
        <p:nvSpPr>
          <p:cNvPr id="3" name="Satura vietturis 2"/>
          <p:cNvSpPr>
            <a:spLocks noGrp="1"/>
          </p:cNvSpPr>
          <p:nvPr>
            <p:ph idx="1"/>
          </p:nvPr>
        </p:nvSpPr>
        <p:spPr/>
        <p:txBody>
          <a:bodyPr>
            <a:noAutofit/>
          </a:bodyPr>
          <a:lstStyle/>
          <a:p>
            <a:pPr algn="just">
              <a:buNone/>
            </a:pPr>
            <a:r>
              <a:rPr lang="lv-LV" sz="2400" dirty="0" smtClean="0"/>
              <a:t>         4</a:t>
            </a:r>
            <a:r>
              <a:rPr lang="lv-LV" sz="2400" dirty="0"/>
              <a:t>. </a:t>
            </a:r>
            <a:r>
              <a:rPr lang="lv-LV" sz="2400" dirty="0" smtClean="0"/>
              <a:t>klase ar audzinātāju Maiju Andersoni 8</a:t>
            </a:r>
            <a:r>
              <a:rPr lang="lv-LV" sz="2400" dirty="0"/>
              <a:t>. aprīlī viesojās Darba terapijas </a:t>
            </a:r>
            <a:r>
              <a:rPr lang="lv-LV" sz="2400" dirty="0" smtClean="0"/>
              <a:t>un rehabilitācijas </a:t>
            </a:r>
            <a:r>
              <a:rPr lang="lv-LV" sz="2400" dirty="0"/>
              <a:t>centrā (DTRC) </a:t>
            </a:r>
            <a:r>
              <a:rPr lang="lv-LV" sz="2400" i="1" dirty="0"/>
              <a:t>Vīķi, </a:t>
            </a:r>
            <a:r>
              <a:rPr lang="lv-LV" sz="2400" dirty="0"/>
              <a:t>lai kopīgi </a:t>
            </a:r>
            <a:r>
              <a:rPr lang="lv-LV" sz="2400" dirty="0" smtClean="0"/>
              <a:t>ar </a:t>
            </a:r>
            <a:r>
              <a:rPr lang="lv-LV" sz="2400" dirty="0"/>
              <a:t>tās iemītniekiem pavadītu sporta aktivitātēm bagātu </a:t>
            </a:r>
            <a:r>
              <a:rPr lang="lv-LV" sz="2400" dirty="0" smtClean="0"/>
              <a:t>dienu</a:t>
            </a:r>
            <a:r>
              <a:rPr lang="lv-LV" sz="2400" dirty="0"/>
              <a:t>. Tā iesākās ar savstarpēju </a:t>
            </a:r>
            <a:r>
              <a:rPr lang="lv-LV" sz="2400" dirty="0" err="1"/>
              <a:t>ceturtklasnieku</a:t>
            </a:r>
            <a:r>
              <a:rPr lang="lv-LV" sz="2400" dirty="0"/>
              <a:t> un centra pacientu iepazīšanās apli un kopīgu rituālu jeb rīta rosmi – vingrošanas kompleksu, kuru pirms mācību stundām skolā izpildām ik rītu.</a:t>
            </a:r>
            <a:endParaRPr lang="en-US" sz="2400" dirty="0"/>
          </a:p>
          <a:p>
            <a:pPr algn="just">
              <a:buNone/>
            </a:pPr>
            <a:r>
              <a:rPr lang="lv-LV" sz="2400" dirty="0" smtClean="0"/>
              <a:t>        Viens </a:t>
            </a:r>
            <a:r>
              <a:rPr lang="lv-LV" sz="2400" dirty="0"/>
              <a:t>no svarīgākajiem brīžiem – pašu audzēkņu </a:t>
            </a:r>
            <a:r>
              <a:rPr lang="lv-LV" sz="2400" dirty="0" smtClean="0"/>
              <a:t>darinātās dāvanas pasniegšana</a:t>
            </a:r>
            <a:r>
              <a:rPr lang="lv-LV" sz="2400" dirty="0"/>
              <a:t>! </a:t>
            </a:r>
            <a:r>
              <a:rPr lang="lv-LV" sz="2400" dirty="0" smtClean="0"/>
              <a:t>Skolēnu izgatavotā </a:t>
            </a:r>
            <a:r>
              <a:rPr lang="lv-LV" sz="2400" dirty="0"/>
              <a:t>spēle </a:t>
            </a:r>
            <a:r>
              <a:rPr lang="lv-LV" sz="2400" i="1" dirty="0"/>
              <a:t>Dusmīgie putni</a:t>
            </a:r>
            <a:r>
              <a:rPr lang="lv-LV" sz="2400" dirty="0"/>
              <a:t> </a:t>
            </a:r>
            <a:r>
              <a:rPr lang="lv-LV" sz="2400" dirty="0" smtClean="0"/>
              <a:t>iepriecināja </a:t>
            </a:r>
            <a:r>
              <a:rPr lang="lv-LV" sz="2400" dirty="0"/>
              <a:t>gan dāvinātājus, gan dāvanas saņēmējus. </a:t>
            </a:r>
            <a:r>
              <a:rPr lang="lv-LV" sz="2400" dirty="0" smtClean="0"/>
              <a:t>Protams</a:t>
            </a:r>
            <a:r>
              <a:rPr lang="lv-LV" sz="2400" dirty="0"/>
              <a:t>, kopīgi sportojām ar bumbām, vingrošanas riņķiem, šķēršļu barjerām, auklām. </a:t>
            </a:r>
            <a:endParaRPr lang="en-US" sz="2400" dirty="0"/>
          </a:p>
          <a:p>
            <a:pPr>
              <a:buNone/>
            </a:pP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Sporta diena Darba terapijas un rehabilitācijas centrā </a:t>
            </a:r>
            <a:r>
              <a:rPr lang="lv-LV" i="1" dirty="0" smtClean="0"/>
              <a:t>Vīķi</a:t>
            </a:r>
            <a:endParaRPr lang="en-US" dirty="0"/>
          </a:p>
        </p:txBody>
      </p:sp>
      <p:pic>
        <p:nvPicPr>
          <p:cNvPr id="5" name="Content Placeholder 4" descr="Untitled 22.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3200" dirty="0" smtClean="0">
                <a:solidFill>
                  <a:schemeClr val="tx2">
                    <a:lumMod val="75000"/>
                  </a:schemeClr>
                </a:solidFill>
              </a:rPr>
              <a:t>1. klase un audzinātāja Dace Priekule kopā ar mūsu vidusskolas mazpulcēniem</a:t>
            </a:r>
            <a:endParaRPr lang="en-US" sz="3200" dirty="0">
              <a:solidFill>
                <a:schemeClr val="tx2">
                  <a:lumMod val="75000"/>
                </a:schemeClr>
              </a:solidFill>
            </a:endParaRPr>
          </a:p>
        </p:txBody>
      </p:sp>
      <p:sp>
        <p:nvSpPr>
          <p:cNvPr id="3" name="Satura vietturis 2"/>
          <p:cNvSpPr>
            <a:spLocks noGrp="1"/>
          </p:cNvSpPr>
          <p:nvPr>
            <p:ph idx="1"/>
          </p:nvPr>
        </p:nvSpPr>
        <p:spPr/>
        <p:txBody>
          <a:bodyPr>
            <a:noAutofit/>
          </a:bodyPr>
          <a:lstStyle/>
          <a:p>
            <a:pPr algn="just">
              <a:buNone/>
            </a:pPr>
            <a:r>
              <a:rPr lang="lv-LV" sz="2800" dirty="0" smtClean="0"/>
              <a:t>1. klases audzēkņi ar audzinātāju Daci Priekuli un mazpulka dalībnieki tradicionāli iesaistījās putnu mājokļu gatavošanā. Pavisam 16 būrīši, kas izvietoti skolas teritorijā </a:t>
            </a:r>
            <a:r>
              <a:rPr lang="lv-LV" sz="2800" i="1" dirty="0" smtClean="0"/>
              <a:t>Putnu sagaidīšanas svētkos</a:t>
            </a:r>
            <a:r>
              <a:rPr lang="lv-LV" sz="2800" dirty="0" smtClean="0"/>
              <a:t> (14. aprīlī). Tad pie mums viesojās Ziemeļvidzemes biosfēras rezervāta Dabas pārvaldes vadītāja Inta Soma ar interesantām aktivitātēm par putniem: oliņu pazīšana, gājputnu un </a:t>
            </a:r>
            <a:r>
              <a:rPr lang="lv-LV" sz="2800" dirty="0" err="1" smtClean="0"/>
              <a:t>klejotājputnu</a:t>
            </a:r>
            <a:r>
              <a:rPr lang="lv-LV" sz="2800" dirty="0" smtClean="0"/>
              <a:t> noskaidrošanu, krustvārdu mīklas risināšanu</a:t>
            </a:r>
            <a:r>
              <a:rPr lang="lv-LV" sz="24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Sporta diena Darba terapijas un rehabilitācijas centrā </a:t>
            </a:r>
            <a:r>
              <a:rPr lang="lv-LV" i="1" dirty="0" smtClean="0"/>
              <a:t>Vīķi</a:t>
            </a:r>
            <a:endParaRPr lang="lv-LV" dirty="0"/>
          </a:p>
        </p:txBody>
      </p:sp>
      <p:pic>
        <p:nvPicPr>
          <p:cNvPr id="5" name="Content Placeholder 4" descr="Untitled 23.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Sporta diena – Darba terapijas un rehabilitācijas centrā </a:t>
            </a:r>
            <a:r>
              <a:rPr lang="lv-LV" i="1" dirty="0" smtClean="0"/>
              <a:t>Vīķi</a:t>
            </a:r>
            <a:endParaRPr lang="lv-LV" dirty="0"/>
          </a:p>
        </p:txBody>
      </p:sp>
      <p:pic>
        <p:nvPicPr>
          <p:cNvPr id="5" name="Content Placeholder 4" descr="Untitled 24.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Sporta diena – Darba terapijas un rehabilitācijas centrā </a:t>
            </a:r>
            <a:r>
              <a:rPr lang="lv-LV" i="1" dirty="0" smtClean="0"/>
              <a:t>Vīķi</a:t>
            </a:r>
            <a:endParaRPr lang="en-US" dirty="0"/>
          </a:p>
        </p:txBody>
      </p:sp>
      <p:pic>
        <p:nvPicPr>
          <p:cNvPr id="5" name="Content Placeholder 4" descr="Untitled 25.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Sporta diena – Darba terapijas un rehabilitācijas centrā </a:t>
            </a:r>
            <a:r>
              <a:rPr lang="lv-LV" i="1" dirty="0" smtClean="0"/>
              <a:t>Vīķi</a:t>
            </a:r>
            <a:endParaRPr lang="en-US" dirty="0"/>
          </a:p>
        </p:txBody>
      </p:sp>
      <p:pic>
        <p:nvPicPr>
          <p:cNvPr id="5" name="Content Placeholder 4" descr="Untitled 26.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Sporta diena – Darba terapijas un rehabilitācijas centrā </a:t>
            </a:r>
            <a:r>
              <a:rPr lang="lv-LV" i="1" dirty="0" smtClean="0"/>
              <a:t>Vīķi</a:t>
            </a:r>
            <a:endParaRPr lang="en-US" dirty="0"/>
          </a:p>
        </p:txBody>
      </p:sp>
      <p:pic>
        <p:nvPicPr>
          <p:cNvPr id="5" name="Content Placeholder 4" descr="Untitled 27.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Sporta diena Darba terapijas un rehabilitācijas centrā </a:t>
            </a:r>
            <a:r>
              <a:rPr lang="lv-LV" i="1" dirty="0" smtClean="0"/>
              <a:t>Vīķi</a:t>
            </a:r>
            <a:endParaRPr lang="en-US" dirty="0"/>
          </a:p>
        </p:txBody>
      </p:sp>
      <p:pic>
        <p:nvPicPr>
          <p:cNvPr id="5" name="Content Placeholder 4" descr="Untitled 28.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Sporta diena Darba terapijas un rehabilitācijas centrā </a:t>
            </a:r>
            <a:r>
              <a:rPr lang="lv-LV" i="1" dirty="0" smtClean="0"/>
              <a:t>Vīķi</a:t>
            </a:r>
            <a:endParaRPr lang="lv-LV" dirty="0"/>
          </a:p>
        </p:txBody>
      </p:sp>
      <p:pic>
        <p:nvPicPr>
          <p:cNvPr id="5" name="Content Placeholder 4" descr="Untitled 29.jpg"/>
          <p:cNvPicPr>
            <a:picLocks noGrp="1" noChangeAspect="1"/>
          </p:cNvPicPr>
          <p:nvPr>
            <p:ph idx="1"/>
          </p:nvPr>
        </p:nvPicPr>
        <p:blipFill>
          <a:blip r:embed="rId2"/>
          <a:stretch>
            <a:fillRect/>
          </a:stretch>
        </p:blipFill>
        <p:spPr>
          <a:xfrm>
            <a:off x="567898" y="1600200"/>
            <a:ext cx="8008203"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Labdarība Ziemassvētkos</a:t>
            </a:r>
            <a:endParaRPr lang="lv-LV" dirty="0"/>
          </a:p>
        </p:txBody>
      </p:sp>
      <p:pic>
        <p:nvPicPr>
          <p:cNvPr id="5" name="Content Placeholder 4" descr="Untitled 30.jpg"/>
          <p:cNvPicPr>
            <a:picLocks noGrp="1" noChangeAspect="1"/>
          </p:cNvPicPr>
          <p:nvPr>
            <p:ph idx="1"/>
          </p:nvPr>
        </p:nvPicPr>
        <p:blipFill>
          <a:blip r:embed="rId2"/>
          <a:stretch>
            <a:fillRect/>
          </a:stretch>
        </p:blipFill>
        <p:spPr>
          <a:xfrm>
            <a:off x="562072" y="1600200"/>
            <a:ext cx="8019855" cy="45259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Iepriecinām mazākos!</a:t>
            </a:r>
            <a:endParaRPr lang="en-US" dirty="0"/>
          </a:p>
        </p:txBody>
      </p:sp>
      <p:sp>
        <p:nvSpPr>
          <p:cNvPr id="3" name="Satura vietturis 2"/>
          <p:cNvSpPr>
            <a:spLocks noGrp="1"/>
          </p:cNvSpPr>
          <p:nvPr>
            <p:ph idx="1"/>
          </p:nvPr>
        </p:nvSpPr>
        <p:spPr/>
        <p:txBody>
          <a:bodyPr>
            <a:normAutofit fontScale="92500" lnSpcReduction="20000"/>
          </a:bodyPr>
          <a:lstStyle/>
          <a:p>
            <a:pPr algn="just">
              <a:buNone/>
            </a:pPr>
            <a:r>
              <a:rPr lang="lv-LV" i="1" dirty="0" smtClean="0"/>
              <a:t>      Labdarības </a:t>
            </a:r>
            <a:r>
              <a:rPr lang="lv-LV" i="1" dirty="0"/>
              <a:t>skolas</a:t>
            </a:r>
            <a:r>
              <a:rPr lang="lv-LV" dirty="0"/>
              <a:t> </a:t>
            </a:r>
            <a:r>
              <a:rPr lang="lv-LV" dirty="0" smtClean="0"/>
              <a:t>aktivitātēs </a:t>
            </a:r>
            <a:r>
              <a:rPr lang="lv-LV" dirty="0"/>
              <a:t>Staiceles vidusskolas 5. un 6. klase (audzinātājas Linda </a:t>
            </a:r>
            <a:r>
              <a:rPr lang="lv-LV" dirty="0" err="1"/>
              <a:t>Abendrote</a:t>
            </a:r>
            <a:r>
              <a:rPr lang="lv-LV" dirty="0"/>
              <a:t> un Vija </a:t>
            </a:r>
            <a:r>
              <a:rPr lang="lv-LV" dirty="0" err="1"/>
              <a:t>Brente</a:t>
            </a:r>
            <a:r>
              <a:rPr lang="lv-LV" dirty="0"/>
              <a:t>) piedalījās akcijā </a:t>
            </a:r>
            <a:r>
              <a:rPr lang="lv-LV" i="1" dirty="0"/>
              <a:t>Ziedosim Staiceles </a:t>
            </a:r>
            <a:r>
              <a:rPr lang="lv-LV" i="1" dirty="0" smtClean="0"/>
              <a:t>bērnudārzam</a:t>
            </a:r>
            <a:r>
              <a:rPr lang="lv-LV" dirty="0" smtClean="0"/>
              <a:t> </a:t>
            </a:r>
            <a:r>
              <a:rPr lang="lv-LV" dirty="0"/>
              <a:t>un dāvināja bērniem rotaļlietas un attīstošās spēles.</a:t>
            </a:r>
            <a:endParaRPr lang="en-US" dirty="0"/>
          </a:p>
          <a:p>
            <a:pPr algn="just">
              <a:buNone/>
            </a:pPr>
            <a:r>
              <a:rPr lang="lv-LV" dirty="0" smtClean="0"/>
              <a:t>         Audzēkņi un vecāki, </a:t>
            </a:r>
            <a:r>
              <a:rPr lang="lv-LV" dirty="0"/>
              <a:t>kas ziedoja, darīja to no visas </a:t>
            </a:r>
            <a:r>
              <a:rPr lang="lv-LV" dirty="0" smtClean="0"/>
              <a:t>sirds!</a:t>
            </a:r>
            <a:endParaRPr lang="en-US" dirty="0"/>
          </a:p>
          <a:p>
            <a:pPr algn="just">
              <a:buNone/>
            </a:pPr>
            <a:r>
              <a:rPr lang="lv-LV" dirty="0" smtClean="0"/>
              <a:t>         2016</a:t>
            </a:r>
            <a:r>
              <a:rPr lang="lv-LV" dirty="0"/>
              <a:t>. gada 18. aprīļa rītā saziedotais tika nogādāts Staiceles vidusskolas 2 – </a:t>
            </a:r>
            <a:r>
              <a:rPr lang="lv-LV" dirty="0" smtClean="0"/>
              <a:t>3gadīgo </a:t>
            </a:r>
            <a:r>
              <a:rPr lang="lv-LV" dirty="0"/>
              <a:t>bērnu grupiņā. Cik mazajiem par to bija liels prieks! </a:t>
            </a:r>
            <a:endParaRPr lang="en-US" dirty="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Iepriecinām mazākos – 6. kl. ar audzinātāju Viju </a:t>
            </a:r>
            <a:r>
              <a:rPr lang="lv-LV" dirty="0" err="1" smtClean="0"/>
              <a:t>Brenti</a:t>
            </a:r>
            <a:endParaRPr lang="en-US" dirty="0"/>
          </a:p>
        </p:txBody>
      </p:sp>
      <p:pic>
        <p:nvPicPr>
          <p:cNvPr id="5" name="Content Placeholder 4" descr="Untitled 31.jpg"/>
          <p:cNvPicPr>
            <a:picLocks noGrp="1" noChangeAspect="1"/>
          </p:cNvPicPr>
          <p:nvPr>
            <p:ph idx="1"/>
          </p:nvPr>
        </p:nvPicPr>
        <p:blipFill>
          <a:blip r:embed="rId2"/>
          <a:stretch>
            <a:fillRect/>
          </a:stretch>
        </p:blipFill>
        <p:spPr>
          <a:xfrm>
            <a:off x="1184644" y="1600200"/>
            <a:ext cx="6774712"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Putnu būrīšu izgatavotāji</a:t>
            </a:r>
            <a:endParaRPr lang="en-US" dirty="0"/>
          </a:p>
        </p:txBody>
      </p:sp>
      <p:pic>
        <p:nvPicPr>
          <p:cNvPr id="5" name="Content Placeholder 4" descr="Untitled 4.jpg"/>
          <p:cNvPicPr>
            <a:picLocks noGrp="1" noChangeAspect="1"/>
          </p:cNvPicPr>
          <p:nvPr>
            <p:ph idx="1"/>
          </p:nvPr>
        </p:nvPicPr>
        <p:blipFill>
          <a:blip r:embed="rId2"/>
          <a:stretch>
            <a:fillRect/>
          </a:stretch>
        </p:blipFill>
        <p:spPr>
          <a:xfrm>
            <a:off x="1387255" y="1600200"/>
            <a:ext cx="6369490"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Iepriecinām mazākos!</a:t>
            </a:r>
            <a:endParaRPr lang="en-US" dirty="0"/>
          </a:p>
        </p:txBody>
      </p:sp>
      <p:pic>
        <p:nvPicPr>
          <p:cNvPr id="5" name="Content Placeholder 4" descr="Untitled 32.jpg"/>
          <p:cNvPicPr>
            <a:picLocks noGrp="1" noChangeAspect="1"/>
          </p:cNvPicPr>
          <p:nvPr>
            <p:ph idx="1"/>
          </p:nvPr>
        </p:nvPicPr>
        <p:blipFill>
          <a:blip r:embed="rId2"/>
          <a:stretch>
            <a:fillRect/>
          </a:stretch>
        </p:blipFill>
        <p:spPr>
          <a:xfrm>
            <a:off x="1184644" y="1600200"/>
            <a:ext cx="6774712"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Iepriecinām mazākos!</a:t>
            </a:r>
            <a:endParaRPr lang="en-US" dirty="0"/>
          </a:p>
        </p:txBody>
      </p:sp>
      <p:pic>
        <p:nvPicPr>
          <p:cNvPr id="5" name="Content Placeholder 4" descr="Untitled 33.jpg"/>
          <p:cNvPicPr>
            <a:picLocks noGrp="1" noChangeAspect="1"/>
          </p:cNvPicPr>
          <p:nvPr>
            <p:ph idx="1"/>
          </p:nvPr>
        </p:nvPicPr>
        <p:blipFill>
          <a:blip r:embed="rId2"/>
          <a:stretch>
            <a:fillRect/>
          </a:stretch>
        </p:blipFill>
        <p:spPr>
          <a:xfrm>
            <a:off x="1184644" y="1600200"/>
            <a:ext cx="6774712" cy="45259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9. klase labdarībai – </a:t>
            </a:r>
            <a:r>
              <a:rPr lang="lv-LV" i="1" dirty="0" smtClean="0"/>
              <a:t>Sporta diena </a:t>
            </a:r>
            <a:r>
              <a:rPr lang="lv-LV" dirty="0" err="1" smtClean="0"/>
              <a:t>pirmsskolā</a:t>
            </a:r>
            <a:r>
              <a:rPr lang="lv-LV" dirty="0" smtClean="0"/>
              <a:t> </a:t>
            </a:r>
            <a:endParaRPr lang="en-US" dirty="0"/>
          </a:p>
        </p:txBody>
      </p:sp>
      <p:pic>
        <p:nvPicPr>
          <p:cNvPr id="5" name="Content Placeholder 4" descr="Untitled 34.jpg"/>
          <p:cNvPicPr>
            <a:picLocks noGrp="1" noChangeAspect="1"/>
          </p:cNvPicPr>
          <p:nvPr>
            <p:ph idx="1"/>
          </p:nvPr>
        </p:nvPicPr>
        <p:blipFill>
          <a:blip r:embed="rId2"/>
          <a:stretch>
            <a:fillRect/>
          </a:stretch>
        </p:blipFill>
        <p:spPr>
          <a:xfrm>
            <a:off x="1184644" y="1600200"/>
            <a:ext cx="6774712" cy="452596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9. klase labdarībai – </a:t>
            </a:r>
            <a:r>
              <a:rPr lang="lv-LV" i="1" dirty="0" smtClean="0"/>
              <a:t>Sporta diena </a:t>
            </a:r>
            <a:r>
              <a:rPr lang="lv-LV" dirty="0" err="1" smtClean="0"/>
              <a:t>pirmsskolā</a:t>
            </a:r>
            <a:r>
              <a:rPr lang="lv-LV" dirty="0" smtClean="0"/>
              <a:t> </a:t>
            </a:r>
            <a:endParaRPr lang="en-US" dirty="0"/>
          </a:p>
        </p:txBody>
      </p:sp>
      <p:pic>
        <p:nvPicPr>
          <p:cNvPr id="5" name="Content Placeholder 4" descr="Untitled 35.jpg"/>
          <p:cNvPicPr>
            <a:picLocks noGrp="1" noChangeAspect="1"/>
          </p:cNvPicPr>
          <p:nvPr>
            <p:ph idx="1"/>
          </p:nvPr>
        </p:nvPicPr>
        <p:blipFill>
          <a:blip r:embed="rId2"/>
          <a:stretch>
            <a:fillRect/>
          </a:stretch>
        </p:blipFill>
        <p:spPr>
          <a:xfrm>
            <a:off x="1184644" y="1600200"/>
            <a:ext cx="6774712"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r>
              <a:rPr lang="lv-LV" sz="3600" dirty="0" smtClean="0"/>
              <a:t>7. klase un audzinātāja Irēna Graviņa – labdarības simbola darinātāji</a:t>
            </a:r>
            <a:endParaRPr lang="en-US" sz="3600" dirty="0"/>
          </a:p>
        </p:txBody>
      </p:sp>
      <p:sp>
        <p:nvSpPr>
          <p:cNvPr id="3" name="Satura vietturis 2"/>
          <p:cNvSpPr>
            <a:spLocks noGrp="1"/>
          </p:cNvSpPr>
          <p:nvPr>
            <p:ph idx="1"/>
          </p:nvPr>
        </p:nvSpPr>
        <p:spPr/>
        <p:txBody>
          <a:bodyPr>
            <a:normAutofit lnSpcReduction="10000"/>
          </a:bodyPr>
          <a:lstStyle/>
          <a:p>
            <a:pPr algn="just"/>
            <a:endParaRPr lang="lv-LV" dirty="0" smtClean="0"/>
          </a:p>
          <a:p>
            <a:pPr algn="just"/>
            <a:r>
              <a:rPr lang="lv-LV" dirty="0" smtClean="0"/>
              <a:t>Lai labdarības pasākumam šodien, 2016. gada 19. aprīlī, Staiceles kultūras namā būtu pasakains noformējums, 7. klases kolektīvs kopā ar audzinātāju Irēnu Graviņu izgatavoja brīnišķīgu svētku simbolu ziedu formā! Tas ir noformējums, kas rotā </a:t>
            </a:r>
            <a:r>
              <a:rPr lang="lv-LV" smtClean="0"/>
              <a:t>šo telpu un </a:t>
            </a:r>
            <a:r>
              <a:rPr lang="lv-LV" dirty="0" smtClean="0"/>
              <a:t>tiek dāvināts ikvienam labdarības koncerta apmeklētājam!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11. klase un </a:t>
            </a:r>
            <a:r>
              <a:rPr lang="lv-LV" i="1" dirty="0" smtClean="0"/>
              <a:t>Muzeju nakts</a:t>
            </a:r>
            <a:endParaRPr lang="lv-LV" i="1" dirty="0"/>
          </a:p>
        </p:txBody>
      </p:sp>
      <p:sp>
        <p:nvSpPr>
          <p:cNvPr id="3" name="Content Placeholder 2"/>
          <p:cNvSpPr>
            <a:spLocks noGrp="1"/>
          </p:cNvSpPr>
          <p:nvPr>
            <p:ph idx="1"/>
          </p:nvPr>
        </p:nvSpPr>
        <p:spPr/>
        <p:txBody>
          <a:bodyPr/>
          <a:lstStyle/>
          <a:p>
            <a:pPr>
              <a:buNone/>
            </a:pPr>
            <a:r>
              <a:rPr lang="lv-LV" dirty="0" smtClean="0"/>
              <a:t>   Kopā ar muzeja </a:t>
            </a:r>
            <a:r>
              <a:rPr lang="lv-LV" i="1" dirty="0" smtClean="0"/>
              <a:t>PIVALIND</a:t>
            </a:r>
            <a:r>
              <a:rPr lang="lv-LV" dirty="0" smtClean="0"/>
              <a:t> vadītāju Indru Jaunzemi labdarības mēnesī Staiceles vidusskolas 11. klase un audzinātāja Antra Rudzīte piedalās </a:t>
            </a:r>
            <a:r>
              <a:rPr lang="lv-LV" i="1" dirty="0" smtClean="0"/>
              <a:t>Muzeja nakts</a:t>
            </a:r>
            <a:r>
              <a:rPr lang="lv-LV" dirty="0" smtClean="0"/>
              <a:t> programmas sagatavošanā. Tā notiks </a:t>
            </a:r>
            <a:r>
              <a:rPr lang="lv-LV" b="1" u="sng" dirty="0" smtClean="0"/>
              <a:t>2016. gada 21. maijā </a:t>
            </a:r>
            <a:r>
              <a:rPr lang="lv-LV" dirty="0" smtClean="0"/>
              <a:t>un būs tradicionāli interesanta un atraktīva, aicinot vērīgi palūkoties uz lietām sev apkārt. </a:t>
            </a:r>
            <a:r>
              <a:rPr lang="lv-LV" i="1" u="sng" dirty="0" smtClean="0"/>
              <a:t>Muzeja nakts</a:t>
            </a:r>
            <a:r>
              <a:rPr lang="lv-LV" u="sng" dirty="0" smtClean="0"/>
              <a:t> tēma – </a:t>
            </a:r>
            <a:r>
              <a:rPr lang="lv-LV" i="1" u="sng" dirty="0" smtClean="0"/>
              <a:t>DURVIS.</a:t>
            </a:r>
            <a:endParaRPr lang="lv-LV" u="sng" dirty="0" smtClean="0"/>
          </a:p>
          <a:p>
            <a:endParaRPr lang="lv-LV" dirty="0" smtClean="0"/>
          </a:p>
          <a:p>
            <a:endParaRPr lang="lv-LV" dirty="0" smtClean="0"/>
          </a:p>
          <a:p>
            <a:endParaRPr lang="lv-LV" dirty="0" smtClean="0"/>
          </a:p>
          <a:p>
            <a:endParaRPr lang="lv-LV" dirty="0" smtClean="0"/>
          </a:p>
          <a:p>
            <a:endParaRPr lang="lv-LV" dirty="0" smtClean="0"/>
          </a:p>
          <a:p>
            <a:endParaRPr lang="lv-LV"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u="sng" dirty="0" smtClean="0">
                <a:solidFill>
                  <a:schemeClr val="tx2">
                    <a:lumMod val="50000"/>
                  </a:schemeClr>
                </a:solidFill>
              </a:rPr>
              <a:t>L A B D A R Ī B A S  </a:t>
            </a:r>
            <a:r>
              <a:rPr lang="lv-LV" sz="4000" b="1" i="1" u="sng" dirty="0" smtClean="0">
                <a:solidFill>
                  <a:schemeClr val="tx2">
                    <a:lumMod val="50000"/>
                  </a:schemeClr>
                </a:solidFill>
              </a:rPr>
              <a:t> </a:t>
            </a:r>
            <a:r>
              <a:rPr lang="en-US" sz="4000" b="1" i="1" u="sng" dirty="0" smtClean="0">
                <a:solidFill>
                  <a:schemeClr val="tx2">
                    <a:lumMod val="50000"/>
                  </a:schemeClr>
                </a:solidFill>
              </a:rPr>
              <a:t>  M Ē N E S I  S</a:t>
            </a:r>
            <a:r>
              <a:rPr lang="en-US" sz="4000" dirty="0" smtClean="0">
                <a:solidFill>
                  <a:schemeClr val="tx2">
                    <a:lumMod val="50000"/>
                  </a:schemeClr>
                </a:solidFill>
              </a:rPr>
              <a:t/>
            </a:r>
            <a:br>
              <a:rPr lang="en-US" sz="4000" dirty="0" smtClean="0">
                <a:solidFill>
                  <a:schemeClr val="tx2">
                    <a:lumMod val="50000"/>
                  </a:schemeClr>
                </a:solidFill>
              </a:rPr>
            </a:br>
            <a:r>
              <a:rPr lang="en-US" sz="2800" b="1" u="sng" dirty="0" smtClean="0">
                <a:solidFill>
                  <a:schemeClr val="tx2">
                    <a:lumMod val="50000"/>
                  </a:schemeClr>
                </a:solidFill>
              </a:rPr>
              <a:t>APRĪL</a:t>
            </a:r>
            <a:r>
              <a:rPr lang="lv-LV" sz="2800" b="1" u="sng" dirty="0" smtClean="0">
                <a:solidFill>
                  <a:schemeClr val="tx2">
                    <a:lumMod val="50000"/>
                  </a:schemeClr>
                </a:solidFill>
              </a:rPr>
              <a:t>Ī</a:t>
            </a:r>
            <a:r>
              <a:rPr lang="en-US" sz="2800" b="1" u="sng" dirty="0" smtClean="0">
                <a:solidFill>
                  <a:schemeClr val="tx2">
                    <a:lumMod val="50000"/>
                  </a:schemeClr>
                </a:solidFill>
              </a:rPr>
              <a:t> – 2016</a:t>
            </a:r>
            <a:endParaRPr lang="lv-LV" sz="2800" u="sng" dirty="0">
              <a:solidFill>
                <a:schemeClr val="tx2">
                  <a:lumMod val="50000"/>
                </a:schemeClr>
              </a:solidFill>
            </a:endParaRPr>
          </a:p>
        </p:txBody>
      </p:sp>
      <p:sp>
        <p:nvSpPr>
          <p:cNvPr id="3" name="Content Placeholder 2"/>
          <p:cNvSpPr>
            <a:spLocks noGrp="1"/>
          </p:cNvSpPr>
          <p:nvPr>
            <p:ph idx="1"/>
          </p:nvPr>
        </p:nvSpPr>
        <p:spPr/>
        <p:txBody>
          <a:bodyPr>
            <a:normAutofit/>
          </a:bodyPr>
          <a:lstStyle/>
          <a:p>
            <a:pPr>
              <a:buNone/>
            </a:pPr>
            <a:r>
              <a:rPr lang="lv-LV" b="1" dirty="0" smtClean="0">
                <a:solidFill>
                  <a:schemeClr val="tx2">
                    <a:lumMod val="50000"/>
                  </a:schemeClr>
                </a:solidFill>
              </a:rPr>
              <a:t>Labu domāt!</a:t>
            </a:r>
          </a:p>
          <a:p>
            <a:pPr>
              <a:buNone/>
            </a:pPr>
            <a:r>
              <a:rPr lang="lv-LV" b="1" dirty="0" smtClean="0">
                <a:solidFill>
                  <a:schemeClr val="tx2">
                    <a:lumMod val="50000"/>
                  </a:schemeClr>
                </a:solidFill>
              </a:rPr>
              <a:t>		Labu darīt! </a:t>
            </a:r>
          </a:p>
          <a:p>
            <a:pPr>
              <a:buNone/>
            </a:pPr>
            <a:r>
              <a:rPr lang="lv-LV" b="1" dirty="0" smtClean="0">
                <a:solidFill>
                  <a:schemeClr val="tx2">
                    <a:lumMod val="50000"/>
                  </a:schemeClr>
                </a:solidFill>
              </a:rPr>
              <a:t>			Labu runāt! </a:t>
            </a:r>
          </a:p>
          <a:p>
            <a:pPr algn="ctr">
              <a:buNone/>
            </a:pPr>
            <a:r>
              <a:rPr lang="lv-LV" b="1" dirty="0" smtClean="0">
                <a:solidFill>
                  <a:schemeClr val="tx2">
                    <a:lumMod val="50000"/>
                  </a:schemeClr>
                </a:solidFill>
              </a:rPr>
              <a:t>Labam ticēt!</a:t>
            </a:r>
          </a:p>
          <a:p>
            <a:pPr algn="ctr">
              <a:buNone/>
            </a:pPr>
            <a:r>
              <a:rPr lang="lv-LV" b="1" dirty="0" smtClean="0">
                <a:solidFill>
                  <a:schemeClr val="tx2">
                    <a:lumMod val="50000"/>
                  </a:schemeClr>
                </a:solidFill>
              </a:rPr>
              <a:t> 			Labu vēlēt!</a:t>
            </a:r>
          </a:p>
          <a:p>
            <a:pPr>
              <a:buNone/>
            </a:pPr>
            <a:r>
              <a:rPr lang="lv-LV" b="1" dirty="0" smtClean="0">
                <a:solidFill>
                  <a:schemeClr val="tx2">
                    <a:lumMod val="50000"/>
                  </a:schemeClr>
                </a:solidFill>
              </a:rPr>
              <a:t>Labu dot un labu ņemt!       Labi būs! </a:t>
            </a:r>
            <a:r>
              <a:rPr lang="lv-LV" sz="1000" b="1" dirty="0" smtClean="0">
                <a:solidFill>
                  <a:schemeClr val="tx2">
                    <a:lumMod val="50000"/>
                  </a:schemeClr>
                </a:solidFill>
              </a:rPr>
              <a:t>(Velta Toma)</a:t>
            </a:r>
          </a:p>
          <a:p>
            <a:pPr algn="r">
              <a:buNone/>
            </a:pPr>
            <a:endParaRPr lang="lv-LV" sz="1600" i="1" dirty="0" smtClean="0">
              <a:solidFill>
                <a:schemeClr val="tx2">
                  <a:lumMod val="50000"/>
                </a:schemeClr>
              </a:solidFill>
            </a:endParaRPr>
          </a:p>
          <a:p>
            <a:pPr algn="r">
              <a:buNone/>
            </a:pPr>
            <a:endParaRPr lang="lv-LV" sz="1600" i="1" dirty="0" smtClean="0">
              <a:solidFill>
                <a:schemeClr val="tx2">
                  <a:lumMod val="50000"/>
                </a:schemeClr>
              </a:solidFill>
            </a:endParaRPr>
          </a:p>
          <a:p>
            <a:pPr algn="r">
              <a:buNone/>
            </a:pPr>
            <a:r>
              <a:rPr lang="lv-LV" sz="1600" i="1" dirty="0" smtClean="0">
                <a:solidFill>
                  <a:schemeClr val="tx2">
                    <a:lumMod val="50000"/>
                  </a:schemeClr>
                </a:solidFill>
              </a:rPr>
              <a:t>Prezentāciju sagatavoja – Maija Andersone, direktora vietniece </a:t>
            </a:r>
            <a:endParaRPr lang="lv-LV" sz="1600" i="1" dirty="0">
              <a:solidFill>
                <a:schemeClr val="tx2">
                  <a:lumMod val="50000"/>
                </a:schemeClr>
              </a:solidFill>
            </a:endParaRPr>
          </a:p>
        </p:txBody>
      </p:sp>
      <p:pic>
        <p:nvPicPr>
          <p:cNvPr id="4" name="Picture 2" descr="http://www.staicelesnovads.lv/2007_2012/vidusskola/skolas_karogs.jpg"/>
          <p:cNvPicPr>
            <a:picLocks noChangeAspect="1" noChangeArrowheads="1"/>
          </p:cNvPicPr>
          <p:nvPr/>
        </p:nvPicPr>
        <p:blipFill>
          <a:blip r:embed="rId2" cstate="print"/>
          <a:srcRect/>
          <a:stretch>
            <a:fillRect/>
          </a:stretch>
        </p:blipFill>
        <p:spPr bwMode="auto">
          <a:xfrm>
            <a:off x="5500694" y="1643050"/>
            <a:ext cx="2857520" cy="150019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Putnu būrīšu izgatavošana</a:t>
            </a:r>
            <a:endParaRPr lang="lv-LV" dirty="0"/>
          </a:p>
        </p:txBody>
      </p:sp>
      <p:pic>
        <p:nvPicPr>
          <p:cNvPr id="5" name="Content Placeholder 4" descr="Untitled 2.jpg"/>
          <p:cNvPicPr>
            <a:picLocks noGrp="1" noChangeAspect="1"/>
          </p:cNvPicPr>
          <p:nvPr>
            <p:ph idx="1"/>
          </p:nvPr>
        </p:nvPicPr>
        <p:blipFill>
          <a:blip r:embed="rId2"/>
          <a:stretch>
            <a:fillRect/>
          </a:stretch>
        </p:blipFill>
        <p:spPr>
          <a:xfrm>
            <a:off x="559690" y="1600200"/>
            <a:ext cx="8024620"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Putnu būrīšu izgatavošana</a:t>
            </a:r>
            <a:endParaRPr lang="lv-LV" dirty="0"/>
          </a:p>
        </p:txBody>
      </p:sp>
      <p:pic>
        <p:nvPicPr>
          <p:cNvPr id="5" name="Content Placeholder 4" descr="Untitled 5.jpg"/>
          <p:cNvPicPr>
            <a:picLocks noGrp="1" noChangeAspect="1"/>
          </p:cNvPicPr>
          <p:nvPr>
            <p:ph idx="1"/>
          </p:nvPr>
        </p:nvPicPr>
        <p:blipFill>
          <a:blip r:embed="rId2"/>
          <a:stretch>
            <a:fillRect/>
          </a:stretch>
        </p:blipFill>
        <p:spPr>
          <a:xfrm>
            <a:off x="558410" y="1600200"/>
            <a:ext cx="802718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Putniem – jaunas mājas</a:t>
            </a:r>
            <a:endParaRPr lang="en-US" dirty="0"/>
          </a:p>
        </p:txBody>
      </p:sp>
      <p:pic>
        <p:nvPicPr>
          <p:cNvPr id="5" name="Content Placeholder 4" descr="Untitled 6.jpg"/>
          <p:cNvPicPr>
            <a:picLocks noGrp="1" noChangeAspect="1"/>
          </p:cNvPicPr>
          <p:nvPr>
            <p:ph idx="1"/>
          </p:nvPr>
        </p:nvPicPr>
        <p:blipFill>
          <a:blip r:embed="rId2"/>
          <a:stretch>
            <a:fillRect/>
          </a:stretch>
        </p:blipFill>
        <p:spPr>
          <a:xfrm>
            <a:off x="2873578" y="1600200"/>
            <a:ext cx="3396844"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Putnu gaidīšanas svētku aktivitāte</a:t>
            </a:r>
            <a:endParaRPr lang="en-US" dirty="0"/>
          </a:p>
        </p:txBody>
      </p:sp>
      <p:pic>
        <p:nvPicPr>
          <p:cNvPr id="29698" name="Picture 2" descr="C:\Users\User\Downloads\SAM_0026.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Putnu gaidīšanas aktivitāte</a:t>
            </a:r>
            <a:endParaRPr lang="en-US" dirty="0"/>
          </a:p>
        </p:txBody>
      </p:sp>
      <p:pic>
        <p:nvPicPr>
          <p:cNvPr id="27650" name="Picture 2" descr="C:\Users\User\Downloads\SAM_0012.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274</TotalTime>
  <Words>784</Words>
  <Application>Microsoft Office PowerPoint</Application>
  <PresentationFormat>Slaidrāde ekrānā (4:3)</PresentationFormat>
  <Paragraphs>76</Paragraphs>
  <Slides>46</Slides>
  <Notes>1</Notes>
  <HiddenSlides>0</HiddenSlides>
  <MMClips>0</MMClips>
  <ScaleCrop>false</ScaleCrop>
  <HeadingPairs>
    <vt:vector size="4" baseType="variant">
      <vt:variant>
        <vt:lpstr>Dizains</vt:lpstr>
      </vt:variant>
      <vt:variant>
        <vt:i4>1</vt:i4>
      </vt:variant>
      <vt:variant>
        <vt:lpstr>Slaidu virsraksti</vt:lpstr>
      </vt:variant>
      <vt:variant>
        <vt:i4>46</vt:i4>
      </vt:variant>
    </vt:vector>
  </HeadingPairs>
  <TitlesOfParts>
    <vt:vector size="47" baseType="lpstr">
      <vt:lpstr>Office dizains</vt:lpstr>
      <vt:lpstr>PowerPoint prezentācija</vt:lpstr>
      <vt:lpstr> L A B D A R Ī B A S     M Ē N E S I  S APRĪLIS – 2016 </vt:lpstr>
      <vt:lpstr>1. klase un audzinātāja Dace Priekule kopā ar mūsu vidusskolas mazpulcēniem</vt:lpstr>
      <vt:lpstr>Putnu būrīšu izgatavotāji</vt:lpstr>
      <vt:lpstr>Putnu būrīšu izgatavošana</vt:lpstr>
      <vt:lpstr>Putnu būrīšu izgatavošana</vt:lpstr>
      <vt:lpstr>Putniem – jaunas mājas</vt:lpstr>
      <vt:lpstr>Putnu gaidīšanas svētku aktivitāte</vt:lpstr>
      <vt:lpstr>Putnu gaidīšanas aktivitāte</vt:lpstr>
      <vt:lpstr>Apkārtnes sakopšana pie Staiceles baznīcas</vt:lpstr>
      <vt:lpstr>Apkārtnes sakopšana pie Staiceles baznīcas</vt:lpstr>
      <vt:lpstr>Apkārtnes sakopšana pie Staiceles baznīcas</vt:lpstr>
      <vt:lpstr>Apkārtnes sakopšana pie Staiceles baznīcas</vt:lpstr>
      <vt:lpstr>Bijušo skolas pedagogu un darbinieku piemiņai</vt:lpstr>
      <vt:lpstr>Bijušo skolas pedagogu un darbinieku piemiņai</vt:lpstr>
      <vt:lpstr>Bijušo skolas pedagogu un darbinieku piemiņai</vt:lpstr>
      <vt:lpstr>Bijušo skolas pedagogu un darbinieku piemiņai</vt:lpstr>
      <vt:lpstr>Bijušo skolas pedagogu un darbinieku piemiņai</vt:lpstr>
      <vt:lpstr>Bijušo skolas pedagogu un darbinieku piemiņai</vt:lpstr>
      <vt:lpstr>Labie darbi pie represēto piemiņas akmens Staicelē</vt:lpstr>
      <vt:lpstr>Labie darbi pie represēto piemiņas akmens</vt:lpstr>
      <vt:lpstr>PowerPoint prezentācija</vt:lpstr>
      <vt:lpstr>PowerPoint prezentācija</vt:lpstr>
      <vt:lpstr>PowerPoint prezentācija</vt:lpstr>
      <vt:lpstr>PowerPoint prezentācija</vt:lpstr>
      <vt:lpstr>Par sakoptu, skaistu vidi – 3. klase un audzinātāja Inga Neimane</vt:lpstr>
      <vt:lpstr>Lūk, sakoptu un skaistu vidi</vt:lpstr>
      <vt:lpstr>Sporta diena Darba terapijas un rehabilitācijas centrā Vīķi</vt:lpstr>
      <vt:lpstr>Sporta diena Darba terapijas un rehabilitācijas centrā Vīķi</vt:lpstr>
      <vt:lpstr>Sporta diena Darba terapijas un rehabilitācijas centrā Vīķi</vt:lpstr>
      <vt:lpstr>Sporta diena – Darba terapijas un rehabilitācijas centrā Vīķi</vt:lpstr>
      <vt:lpstr>Sporta diena – Darba terapijas un rehabilitācijas centrā Vīķi</vt:lpstr>
      <vt:lpstr>Sporta diena – Darba terapijas un rehabilitācijas centrā Vīķi</vt:lpstr>
      <vt:lpstr>Sporta diena – Darba terapijas un rehabilitācijas centrā Vīķi</vt:lpstr>
      <vt:lpstr>Sporta diena Darba terapijas un rehabilitācijas centrā Vīķi</vt:lpstr>
      <vt:lpstr>Sporta diena Darba terapijas un rehabilitācijas centrā Vīķi</vt:lpstr>
      <vt:lpstr>Labdarība Ziemassvētkos</vt:lpstr>
      <vt:lpstr>Iepriecinām mazākos!</vt:lpstr>
      <vt:lpstr>Iepriecinām mazākos – 6. kl. ar audzinātāju Viju Brenti</vt:lpstr>
      <vt:lpstr>Iepriecinām mazākos!</vt:lpstr>
      <vt:lpstr>Iepriecinām mazākos!</vt:lpstr>
      <vt:lpstr>9. klase labdarībai – Sporta diena pirmsskolā </vt:lpstr>
      <vt:lpstr>9. klase labdarībai – Sporta diena pirmsskolā </vt:lpstr>
      <vt:lpstr>7. klase un audzinātāja Irēna Graviņa – labdarības simbola darinātāji</vt:lpstr>
      <vt:lpstr>11. klase un Muzeju nakts</vt:lpstr>
      <vt:lpstr>L A B D A R Ī B A S     M Ē N E S I  S APRĪLĪ – 2016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Slaids 1</dc:title>
  <dc:creator>User</dc:creator>
  <cp:lastModifiedBy>Lietotājs</cp:lastModifiedBy>
  <cp:revision>41</cp:revision>
  <dcterms:created xsi:type="dcterms:W3CDTF">2016-04-18T12:35:34Z</dcterms:created>
  <dcterms:modified xsi:type="dcterms:W3CDTF">2016-04-22T16:46:08Z</dcterms:modified>
</cp:coreProperties>
</file>